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AC9BCA5-EEC5-9F45-B0A9-C38662DC4ABF}">
          <p14:sldIdLst>
            <p14:sldId id="256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F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94"/>
    <p:restoredTop sz="94703"/>
  </p:normalViewPr>
  <p:slideViewPr>
    <p:cSldViewPr snapToGrid="0" snapToObjects="1">
      <p:cViewPr>
        <p:scale>
          <a:sx n="99" d="100"/>
          <a:sy n="99" d="100"/>
        </p:scale>
        <p:origin x="41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37A5ED-A68D-1F4D-9D4E-649C61CFEB8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1A1D1F-9923-BE40-BC16-ECA11DE68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60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A1D1F-9923-BE40-BC16-ECA11DE68C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62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B2CB3-FCDF-E346-BBA8-3B96B2362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3B119F-157D-DE43-AD0B-E30B614DA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DA37C-EA2F-884C-B912-0E50EB0A1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35C2D-3A8C-4840-8DE4-19D04DB69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927B1-8831-CA4D-9F9B-A21DBF4B8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854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1059B-AEE2-C346-A23C-25EC83E38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5483D1-C4E0-8C41-9545-8BBC65527C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B3909-9908-8D43-B256-B90DC4FD4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8043D-6CE8-AE41-8F2D-C4F439858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B1625-91A9-F246-ACE7-C703F7904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43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84B6D-20F4-6242-834E-01FF9F1A5C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C5FB2A-BD06-1242-A721-4830C89B2D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F53B8-81C2-E742-8CCE-317B10FDC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FAA46-D5EA-5242-94F8-D60635D3F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DA791-A2AF-B348-931D-0887E9919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050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FAA85-40D3-CE49-8BC1-C78EEAD8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1D82E-FCC5-394B-B94E-784B30275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978D7-3962-0243-A06E-D191C020B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4BD89-4575-2F43-AC2E-C39FE7712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7EAF0-8851-EE45-8A46-F1DEABDC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4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447A-35BA-1142-A79E-8A50922D5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BDD89-522B-FB4C-AFBB-AD30F2E6E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93F95-946A-C84A-BE45-208353BF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32729-76D4-C047-B415-9C551B9D1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F717D-DB5A-7049-B0D2-297C125EC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968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A5796-9A10-714E-B852-0BC451FDA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F5B6A-0009-8742-8D08-722D443664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383C57-C45A-0343-AB01-FA9274525A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A378A-69BA-4C40-8ED1-EAAAEC455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D22FCB-6242-CB41-B92E-E9522CEDF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6A1BC-285B-7C4C-BD87-8EC6A054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312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F5DF9-3C7C-FF40-8173-ED8262192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6B7FB-2908-CA4C-959B-26B5C89D9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C9F4A-E947-4E49-A2C3-E866EC430D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AB82A2-78B5-A24D-8DA3-4AA55E6B09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49D862-DCBA-3046-ADD7-FABAE46A8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13534F-5041-DA4B-B966-A16C1CD3F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0D9532-5843-324A-961E-F48B54134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6877E3-F4B7-304B-BA8E-0B362456D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92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4C632-497C-274B-BC5B-D8393C0AB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0D69A3-0197-DD4A-8E14-031CC7322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42039A-2189-8840-B22C-093FE57A9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0BF4D5-A555-4442-B942-3DA8F2C38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874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77A600-C344-2945-B39C-10005AB0E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5B0FCA-39DF-CD4D-A4A7-B45630667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3AB4A-F0EB-4F4A-ABCB-6FD748653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27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3826B-6BCC-7A4C-B395-E997C9EB1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D6B4F-5C7A-F841-8D74-1B0B684F7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8252E9-4456-B545-BEAE-22DE7554B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C05D0-DA0A-8349-ADC8-4A1CD70A1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2FB60-4767-CC4B-A702-D1AB6E020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17D37-992E-3D4A-9E13-4AA687F36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675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806F6-542B-BF4D-9B8D-AC710374F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40D771-3FD8-0344-BD46-58E05F8042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39E26-03F1-504A-A729-F4F740F3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95A4B5-6E06-1448-A0DD-6F232D5F8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1F4799-CBBB-7841-ABE0-06A5FE588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4B7771-1A92-E74E-99A0-97A0BB5D1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1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ADFDB5-F7EF-D245-A8E5-CC675D502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D2476-78F9-0241-AED8-C8FD2DF72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6E6DD-5144-1B4D-BF48-BDA2DCB630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31758-A72A-E447-9DF9-A1942A77581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61E60-CF2E-F14D-9E3C-ACDAF5D46F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B8004-B58B-CB40-8D03-E51DE70C8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DAAD7-CB56-6240-A5F4-5B0C69CC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00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C342FD5-14AC-3B4E-827F-36DEC37A0F02}"/>
              </a:ext>
            </a:extLst>
          </p:cNvPr>
          <p:cNvSpPr/>
          <p:nvPr/>
        </p:nvSpPr>
        <p:spPr>
          <a:xfrm>
            <a:off x="0" y="5735637"/>
            <a:ext cx="12192000" cy="1191390"/>
          </a:xfrm>
          <a:prstGeom prst="rect">
            <a:avLst/>
          </a:prstGeom>
          <a:solidFill>
            <a:srgbClr val="011F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48FF72-2745-484C-B7E4-2C6313BFA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07555"/>
            <a:ext cx="9144000" cy="2626360"/>
          </a:xfrm>
        </p:spPr>
        <p:txBody>
          <a:bodyPr>
            <a:normAutofit/>
          </a:bodyPr>
          <a:lstStyle/>
          <a:p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10</a:t>
            </a:r>
            <a:b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Modeling Suicide Rates </a:t>
            </a:r>
            <a:b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the Country Level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5BA5BB-2FFA-144F-9AD7-13FE0F395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00514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Garg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mgarg@sas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Amit Gupta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akgupta@seas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Aashish Jain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aashj99@seas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Moksh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Jawa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moksh@seas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Mentor: Jane Lee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janehlee@seas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FBE5F7-7AC8-2245-9546-66945A355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9216" y="5894005"/>
            <a:ext cx="2336190" cy="8964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CA7E9DF-8079-ED4A-8307-1AA4203BCBD7}"/>
              </a:ext>
            </a:extLst>
          </p:cNvPr>
          <p:cNvSpPr/>
          <p:nvPr/>
        </p:nvSpPr>
        <p:spPr>
          <a:xfrm>
            <a:off x="134139" y="5992894"/>
            <a:ext cx="1691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CIS 520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April 30, 2019</a:t>
            </a:r>
          </a:p>
        </p:txBody>
      </p:sp>
    </p:spTree>
    <p:extLst>
      <p:ext uri="{BB962C8B-B14F-4D97-AF65-F5344CB8AC3E}">
        <p14:creationId xmlns:p14="http://schemas.microsoft.com/office/powerpoint/2010/main" val="1275412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5DED427-DFC2-AB4D-B1EC-DEFD3DEF1B5D}"/>
              </a:ext>
            </a:extLst>
          </p:cNvPr>
          <p:cNvCxnSpPr>
            <a:cxnSpLocks/>
          </p:cNvCxnSpPr>
          <p:nvPr/>
        </p:nvCxnSpPr>
        <p:spPr>
          <a:xfrm flipH="1">
            <a:off x="0" y="3248247"/>
            <a:ext cx="7704657" cy="0"/>
          </a:xfrm>
          <a:prstGeom prst="line">
            <a:avLst/>
          </a:prstGeom>
          <a:ln w="38100">
            <a:solidFill>
              <a:srgbClr val="011F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EAEBE1B-0205-EA45-AD91-9FA49F276703}"/>
              </a:ext>
            </a:extLst>
          </p:cNvPr>
          <p:cNvCxnSpPr/>
          <p:nvPr/>
        </p:nvCxnSpPr>
        <p:spPr>
          <a:xfrm>
            <a:off x="7704667" y="0"/>
            <a:ext cx="0" cy="6858000"/>
          </a:xfrm>
          <a:prstGeom prst="line">
            <a:avLst/>
          </a:prstGeom>
          <a:ln w="38100">
            <a:solidFill>
              <a:srgbClr val="011F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5A08527-8E71-5945-A3CF-94D8CFF3D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5" t="5856" r="2066" b="9136"/>
          <a:stretch/>
        </p:blipFill>
        <p:spPr>
          <a:xfrm>
            <a:off x="2" y="83825"/>
            <a:ext cx="4786884" cy="29767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7CC11FC-7BD8-A242-9F97-C2080470F981}"/>
              </a:ext>
            </a:extLst>
          </p:cNvPr>
          <p:cNvSpPr txBox="1"/>
          <p:nvPr/>
        </p:nvSpPr>
        <p:spPr>
          <a:xfrm>
            <a:off x="4762624" y="0"/>
            <a:ext cx="27931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Inputs: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Youth Unemployment, Alcohol Consumption, Life Expectancy, Country Population, Fertility Rate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Output: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Suicides per 100k population (in a year)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Model: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Problem -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92EE3A-35E4-A347-A1A6-A103FD0B73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3299" y="2741734"/>
            <a:ext cx="952500" cy="3937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028ED3-0D43-3741-9DD9-E1087261E01F}"/>
              </a:ext>
            </a:extLst>
          </p:cNvPr>
          <p:cNvCxnSpPr/>
          <p:nvPr/>
        </p:nvCxnSpPr>
        <p:spPr>
          <a:xfrm>
            <a:off x="2563564" y="3248246"/>
            <a:ext cx="0" cy="36097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D2B8C0-4640-0B44-BF39-887CB379FE5A}"/>
              </a:ext>
            </a:extLst>
          </p:cNvPr>
          <p:cNvCxnSpPr/>
          <p:nvPr/>
        </p:nvCxnSpPr>
        <p:spPr>
          <a:xfrm>
            <a:off x="5116496" y="3248245"/>
            <a:ext cx="0" cy="36097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DD11905-C2F7-024F-8F7D-E1DF0D64E5E3}"/>
              </a:ext>
            </a:extLst>
          </p:cNvPr>
          <p:cNvSpPr txBox="1"/>
          <p:nvPr/>
        </p:nvSpPr>
        <p:spPr>
          <a:xfrm>
            <a:off x="-5089" y="3271746"/>
            <a:ext cx="256865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Nearest Neighbors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Euclidean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Minkowski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= [1, 2, 5, 10]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 = [1, 2, 3]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Best Method: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= 1, q = 2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1-NN with Euclidean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D873F9-92A0-5F40-BFF1-6C19D1692881}"/>
              </a:ext>
            </a:extLst>
          </p:cNvPr>
          <p:cNvSpPr txBox="1"/>
          <p:nvPr/>
        </p:nvSpPr>
        <p:spPr>
          <a:xfrm>
            <a:off x="2577535" y="3270564"/>
            <a:ext cx="2538961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Regression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Least Squares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Unregularized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Regularized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Unregularized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Regularized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 = [10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1, 10, 100, 500, 1000]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Best Method:</a:t>
            </a:r>
          </a:p>
          <a:p>
            <a:r>
              <a:rPr lang="el-G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10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Linear, L</a:t>
            </a:r>
            <a:r>
              <a:rPr lang="en-US" sz="1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Regularization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C8D41A-13F8-AF48-A532-76DDC62ABB4B}"/>
              </a:ext>
            </a:extLst>
          </p:cNvPr>
          <p:cNvSpPr txBox="1"/>
          <p:nvPr/>
        </p:nvSpPr>
        <p:spPr>
          <a:xfrm>
            <a:off x="5124360" y="3273448"/>
            <a:ext cx="2580293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Sigmoid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Iterations = 20000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Rate = 0.01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Hidden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Layer Size = [1, 5, 10, 15, 25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, 50, 100]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Best Method: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Sigmoid Loss Function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Layer with 100 Nodes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CDBB93-194A-F746-A5D1-20E6D49302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62" y="4145392"/>
            <a:ext cx="2285998" cy="6370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40EDCA8-27BE-694D-8BCB-8D37DC4AF3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37" t="3827" r="6447" b="2784"/>
          <a:stretch/>
        </p:blipFill>
        <p:spPr>
          <a:xfrm>
            <a:off x="8092730" y="3815107"/>
            <a:ext cx="3841451" cy="30175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C8FC6A-B8D3-0E47-BABF-C969B0DDB80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32" t="2065" r="8460" b="2695"/>
          <a:stretch/>
        </p:blipFill>
        <p:spPr>
          <a:xfrm>
            <a:off x="8220870" y="664227"/>
            <a:ext cx="3603779" cy="30175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C8924FF-D7AD-724E-ADCC-384D7A867C07}"/>
              </a:ext>
            </a:extLst>
          </p:cNvPr>
          <p:cNvSpPr txBox="1"/>
          <p:nvPr/>
        </p:nvSpPr>
        <p:spPr>
          <a:xfrm>
            <a:off x="7853521" y="42186"/>
            <a:ext cx="4338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Countries too distinct for Nearest Neighbor to be effective</a:t>
            </a:r>
          </a:p>
        </p:txBody>
      </p:sp>
    </p:spTree>
    <p:extLst>
      <p:ext uri="{BB962C8B-B14F-4D97-AF65-F5344CB8AC3E}">
        <p14:creationId xmlns:p14="http://schemas.microsoft.com/office/powerpoint/2010/main" val="1325428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212</Words>
  <Application>Microsoft Macintosh PowerPoint</Application>
  <PresentationFormat>Widescreen</PresentationFormat>
  <Paragraphs>53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Courier New</vt:lpstr>
      <vt:lpstr>Times New Roman</vt:lpstr>
      <vt:lpstr>Office Theme</vt:lpstr>
      <vt:lpstr>Group 10 Modeling Suicide Rates  at the Country Level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10: Modelling Suicide Rates at the Country Level</dc:title>
  <dc:creator>Gupta, Amit K</dc:creator>
  <cp:lastModifiedBy>Jawa, Moksh</cp:lastModifiedBy>
  <cp:revision>98</cp:revision>
  <cp:lastPrinted>2019-04-24T20:34:27Z</cp:lastPrinted>
  <dcterms:created xsi:type="dcterms:W3CDTF">2019-04-20T17:51:54Z</dcterms:created>
  <dcterms:modified xsi:type="dcterms:W3CDTF">2019-04-24T20:40:04Z</dcterms:modified>
</cp:coreProperties>
</file>

<file path=docProps/thumbnail.jpeg>
</file>